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E00-F1B9-433F-AB60-B614B7F82F8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7E1-2712-44E7-A6CD-A73467BD2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E00-F1B9-433F-AB60-B614B7F82F8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7E1-2712-44E7-A6CD-A73467BD2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E00-F1B9-433F-AB60-B614B7F82F8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7E1-2712-44E7-A6CD-A73467BD2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E00-F1B9-433F-AB60-B614B7F82F8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7E1-2712-44E7-A6CD-A73467BD2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E00-F1B9-433F-AB60-B614B7F82F8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7E1-2712-44E7-A6CD-A73467BD2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E00-F1B9-433F-AB60-B614B7F82F8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7E1-2712-44E7-A6CD-A73467BD2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E00-F1B9-433F-AB60-B614B7F82F8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7E1-2712-44E7-A6CD-A73467BD2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E00-F1B9-433F-AB60-B614B7F82F8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7E1-2712-44E7-A6CD-A73467BD2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E00-F1B9-433F-AB60-B614B7F82F8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7E1-2712-44E7-A6CD-A73467BD2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E00-F1B9-433F-AB60-B614B7F82F8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7E1-2712-44E7-A6CD-A73467BD2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E00-F1B9-433F-AB60-B614B7F82F8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7E1-2712-44E7-A6CD-A73467BD2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A9E00-F1B9-433F-AB60-B614B7F82F8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4A7E1-2712-44E7-A6CD-A73467BD25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5181600"/>
            <a:ext cx="49530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2014</a:t>
            </a:r>
            <a:endParaRPr lang="en-US" sz="6000" b="1" dirty="0"/>
          </a:p>
        </p:txBody>
      </p:sp>
      <p:pic>
        <p:nvPicPr>
          <p:cNvPr id="1026" name="Picture 2" descr="http://gsumchendersonville.org/wp-content/uploads/2013/09/SH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6172200" cy="524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765550"/>
          </a:xfrm>
          <a:prstGeom prst="rect">
            <a:avLst/>
          </a:prstGeom>
        </p:spPr>
      </p:pic>
      <p:pic>
        <p:nvPicPr>
          <p:cNvPr id="4098" name="Picture 2" descr="http://churchoftheservant.com/media/image/subministry/shnwebvid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810000"/>
            <a:ext cx="421767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2014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</dc:title>
  <dc:creator>Timothy Dwight Hazlett</dc:creator>
  <cp:lastModifiedBy>Timothy Dwight Hazlett</cp:lastModifiedBy>
  <cp:revision>1</cp:revision>
  <dcterms:created xsi:type="dcterms:W3CDTF">2014-11-01T14:56:49Z</dcterms:created>
  <dcterms:modified xsi:type="dcterms:W3CDTF">2014-11-01T15:05:16Z</dcterms:modified>
</cp:coreProperties>
</file>